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F5936-CEDD-49FD-9552-0D68AF695987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2E0F2-A5BE-4BD0-8DA2-2C1118626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068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2E0F2-A5BE-4BD0-8DA2-2C111862654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44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31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292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399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95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67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58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60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9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21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9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25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4E6-A0E1-4964-ABA1-661CBA4EFC05}" type="datetimeFigureOut">
              <a:rPr lang="en-US" smtClean="0"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1C5B1-B810-428B-8603-16243A8C1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41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txtblaster.com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1500" dirty="0" err="1" smtClean="0"/>
              <a:t>TxTBlaster</a:t>
            </a:r>
            <a:endParaRPr lang="en-US" sz="11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743200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Text “</a:t>
            </a:r>
            <a:r>
              <a:rPr lang="en-US" sz="4800" dirty="0" err="1" smtClean="0">
                <a:solidFill>
                  <a:schemeClr val="tx1"/>
                </a:solidFill>
              </a:rPr>
              <a:t>vlipanthers</a:t>
            </a:r>
            <a:r>
              <a:rPr lang="en-US" sz="4800" dirty="0" smtClean="0">
                <a:solidFill>
                  <a:schemeClr val="tx1"/>
                </a:solidFill>
              </a:rPr>
              <a:t>” to  25278 (BLAST) to join the group.</a:t>
            </a:r>
          </a:p>
          <a:p>
            <a:endParaRPr lang="en-US" sz="36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255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set up an 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227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www.txtblaster.com</a:t>
            </a:r>
            <a:endParaRPr lang="en-US" dirty="0" smtClean="0"/>
          </a:p>
          <a:p>
            <a:r>
              <a:rPr lang="en-US" dirty="0" smtClean="0"/>
              <a:t>Fill out the required information.  **Your first name and last name will appear to parents.**</a:t>
            </a:r>
          </a:p>
          <a:p>
            <a:r>
              <a:rPr lang="en-US" dirty="0" smtClean="0"/>
              <a:t>After creating an account, click on “Create New Group”.</a:t>
            </a:r>
          </a:p>
          <a:p>
            <a:r>
              <a:rPr lang="en-US" dirty="0" smtClean="0"/>
              <a:t>Fill out all information and create a “keyword” that you will send out to your parents and/or students.  </a:t>
            </a:r>
          </a:p>
          <a:p>
            <a:r>
              <a:rPr lang="en-US" dirty="0" smtClean="0"/>
              <a:t>Make sure to select “admin approval group”. 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2" t="18480" r="26026" b="9451"/>
          <a:stretch/>
        </p:blipFill>
        <p:spPr bwMode="auto">
          <a:xfrm>
            <a:off x="4572000" y="1219200"/>
            <a:ext cx="4287982" cy="5403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578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invite parents and/or students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953000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Keyword invite: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effectLst/>
              </a:rPr>
              <a:t>Give people your group's keyword and tell them to text it to BLAST (25278).</a:t>
            </a:r>
          </a:p>
          <a:p>
            <a:pPr marL="0" indent="0">
              <a:buNone/>
            </a:pPr>
            <a:r>
              <a:rPr lang="en-US" dirty="0" smtClean="0"/>
              <a:t>(The number you text to will always be the same.  You may want to save this as a contact on your cell phone.)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Email invite:  Click on Add Members.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1" t="17708" r="37115" b="15436"/>
          <a:stretch/>
        </p:blipFill>
        <p:spPr bwMode="auto">
          <a:xfrm>
            <a:off x="4720936" y="2514600"/>
            <a:ext cx="4343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6892636" y="2514600"/>
            <a:ext cx="1981200" cy="990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7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send messages to parents and/or students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ln w="381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From your cell phone: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Type your message (max is 100 characters) and send it to BLAST (25278).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**If you have more than one group, you will receive a message asking which group you want your message sent to.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ln w="381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From your computer: </a:t>
            </a:r>
          </a:p>
          <a:p>
            <a:pPr marL="0" indent="0">
              <a:buNone/>
            </a:pPr>
            <a:r>
              <a:rPr lang="en-US" dirty="0" smtClean="0"/>
              <a:t>On the right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ide of your </a:t>
            </a:r>
          </a:p>
          <a:p>
            <a:pPr marL="0" indent="0">
              <a:buNone/>
            </a:pPr>
            <a:r>
              <a:rPr lang="en-US" dirty="0"/>
              <a:t>h</a:t>
            </a:r>
            <a:r>
              <a:rPr lang="en-US" dirty="0" smtClean="0"/>
              <a:t>ome page, </a:t>
            </a:r>
          </a:p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ype in </a:t>
            </a:r>
          </a:p>
          <a:p>
            <a:pPr marL="0" indent="0">
              <a:buNone/>
            </a:pPr>
            <a:r>
              <a:rPr lang="en-US" dirty="0" smtClean="0"/>
              <a:t>your </a:t>
            </a:r>
          </a:p>
          <a:p>
            <a:pPr marL="0" indent="0">
              <a:buNone/>
            </a:pPr>
            <a:r>
              <a:rPr lang="en-US" dirty="0" smtClean="0"/>
              <a:t>message </a:t>
            </a:r>
          </a:p>
          <a:p>
            <a:pPr marL="0" indent="0">
              <a:buNone/>
            </a:pPr>
            <a:r>
              <a:rPr lang="en-US" dirty="0" smtClean="0"/>
              <a:t>and </a:t>
            </a:r>
          </a:p>
          <a:p>
            <a:pPr marL="0" indent="0">
              <a:buNone/>
            </a:pPr>
            <a:r>
              <a:rPr lang="en-US" dirty="0" smtClean="0"/>
              <a:t>hit send.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3" t="22822" r="18482" b="22822"/>
          <a:stretch/>
        </p:blipFill>
        <p:spPr bwMode="auto">
          <a:xfrm>
            <a:off x="6490854" y="2168237"/>
            <a:ext cx="2126118" cy="3796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6511636" y="3425537"/>
            <a:ext cx="2126118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58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stop the service: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How to stop service:</a:t>
            </a:r>
          </a:p>
          <a:p>
            <a:pPr marL="0" indent="0">
              <a:buNone/>
            </a:pPr>
            <a:r>
              <a:rPr lang="en-US" dirty="0" smtClean="0"/>
              <a:t>Text “STOP” to BLAST (25278).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** If parents are members of multiple groups, they will be able to select the group(s) that they wish to stop receiving messages from. 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6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1143000"/>
          </a:xfrm>
        </p:spPr>
        <p:txBody>
          <a:bodyPr/>
          <a:lstStyle/>
          <a:p>
            <a:r>
              <a:rPr lang="en-US" dirty="0" smtClean="0"/>
              <a:t>Extra Info…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791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Your parents/students will never see your phone number.  All text messages will come from the TxtBlaster service, although your first and last name will appear as the sender.  </a:t>
            </a:r>
          </a:p>
          <a:p>
            <a:r>
              <a:rPr lang="en-US" sz="2800" dirty="0" smtClean="0"/>
              <a:t>Before using this service, make sure to inform your parents that while this service is FREE, standard text messaging rates DO apply. </a:t>
            </a:r>
          </a:p>
          <a:p>
            <a:r>
              <a:rPr lang="en-US" sz="2800" dirty="0" smtClean="0"/>
              <a:t>This is a one way service.**  Please let your parents know that if they wish to contact you, they still need to use your contact information.  </a:t>
            </a:r>
            <a:endParaRPr lang="en-US" sz="2800" dirty="0"/>
          </a:p>
          <a:p>
            <a:pPr marL="0" indent="0">
              <a:buNone/>
            </a:pPr>
            <a:r>
              <a:rPr lang="en-US" sz="2400" dirty="0"/>
              <a:t>** Anyone that belongs to your group will NOT be able to respond back to the text message, as long as they are “members only”. </a:t>
            </a:r>
          </a:p>
        </p:txBody>
      </p:sp>
    </p:spTree>
    <p:extLst>
      <p:ext uri="{BB962C8B-B14F-4D97-AF65-F5344CB8AC3E}">
        <p14:creationId xmlns:p14="http://schemas.microsoft.com/office/powerpoint/2010/main" val="373660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Questions???</a:t>
            </a:r>
            <a:endParaRPr lang="en-US" sz="8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191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387</Words>
  <Application>Microsoft Office PowerPoint</Application>
  <PresentationFormat>On-screen Show (4:3)</PresentationFormat>
  <Paragraphs>43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TxTBlaster</vt:lpstr>
      <vt:lpstr>How to set up an account</vt:lpstr>
      <vt:lpstr>How to invite parents and/or students </vt:lpstr>
      <vt:lpstr>How to send messages to parents and/or students</vt:lpstr>
      <vt:lpstr>How to stop the service:</vt:lpstr>
      <vt:lpstr>Extra Info…</vt:lpstr>
      <vt:lpstr>Questions???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TxtBlaster</dc:title>
  <dc:creator>Stephanie</dc:creator>
  <cp:lastModifiedBy>Stephanie</cp:lastModifiedBy>
  <cp:revision>26</cp:revision>
  <dcterms:created xsi:type="dcterms:W3CDTF">2010-08-16T02:37:37Z</dcterms:created>
  <dcterms:modified xsi:type="dcterms:W3CDTF">2010-09-08T01:14:02Z</dcterms:modified>
</cp:coreProperties>
</file>